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/>
    <p:restoredTop sz="94732"/>
  </p:normalViewPr>
  <p:slideViewPr>
    <p:cSldViewPr snapToGrid="0" snapToObjects="1">
      <p:cViewPr>
        <p:scale>
          <a:sx n="95" d="100"/>
          <a:sy n="95" d="100"/>
        </p:scale>
        <p:origin x="-444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99B66-BCB7-AD40-96C2-DF2C4D59E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078483-5AE5-E748-93E9-D0AB68DB9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82E6D8-8670-EB4D-ADD4-C5BC9381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B00FF-3E00-714E-A0C2-27B379BE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A5EA8-4218-E545-8898-8536514D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3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2244EA-FDFE-A044-A911-A2F04E64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BBA30B-F6D3-B34A-8731-2DDEBC6AC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CBE305-B6B5-AB40-890A-3559B30A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79EC22-4D4F-FD40-86A2-1B9EFBD3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04D5A-46A2-0A42-99F6-4A3FEA84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5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0CB9161-9D65-084D-AB45-567C0E91C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76FE44-17CC-4C4D-BB8C-A7F25E94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B0994-3D51-824F-A9EB-73F31AE0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D0602-D079-F44A-AE4D-3B04F34B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0F66E8-218B-1643-B422-32803595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AE59C-16FD-6F43-94CF-25E7087F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3DA83A-0599-7940-824B-95034B284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6EAADE-D2C9-7149-9A37-3B0CD455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1087F-0054-4147-863C-B29B26CA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0AF1D-1F1E-7940-ADD5-1D2F6FE1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591FE-BD88-7843-BF58-E73D7AA2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6A754-A66B-434B-9BF1-A40497BE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C75227-E90E-1641-B0B2-9800DDAB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399AB-79B4-6B4C-B1B6-BE4AA47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A5661E-5B82-BE49-8983-59488FBA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FDB49-0DE0-5142-86C3-65CA9010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1835FC-CCB7-9D46-855F-793F49AD9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D3A5F4-4FB0-FF4E-B80D-A2A14EB32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FF5CA7-32C9-F744-AF1D-17D4B2B9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317332-2E14-4643-AAE9-4F5A932E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B886B7-C269-1C41-B900-FCB69BA6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AC343-ED2A-C44F-8FAC-6F61D9F2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006E86-88A5-9443-9B5B-64BF893F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B3758E-3D96-E345-9C88-6D9CC5308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28784B-7009-3E4D-ADEB-48BA0631D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E13F1D-80EE-354D-85A6-D61F44E99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2C966B-6F06-D74B-9A12-4F23B5CB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8DCE05-8706-B74A-ACB5-5E8DA3B6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4D34F2-A68C-0A46-AEC1-A22B83DB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CC21F-949C-3F42-9E80-9C6E4A87F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F71999-BFEA-7B48-9F88-4AF36190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046459-4006-EE41-9795-A7C76BE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D4506C-F9CB-D148-9CAD-AA9EF1E6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8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454FD9-84CD-1647-B3D2-F62F3AD9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AAAB32-F9FB-0648-BD51-5A760420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9EFD97-70CD-E341-8A0A-D0CB2B66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8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0C45D-7297-924A-A82C-2E1DB50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901391-B979-884A-9FCD-9EC66859A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BD98AD-7C51-B547-9DC9-6E0ABE6F8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57330-7B2E-AE46-ABE7-64824489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A3D3D5-0F4A-0A49-873E-C46AC4C2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26E3A5-5128-1741-BE7C-12CF4ED3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17EBC-0444-2146-A2DE-1E033DE7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2770D1E-B53A-A44A-BF0B-D348CC873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767254-2404-ED43-B932-0057EB258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1FF07B-A603-334F-85E6-1BA13C55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91D31B-D8BC-DF44-893B-D249826E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F1C9CF-5BD0-364B-B663-015C7BC5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257B8C-64CB-734E-AE26-CA00A439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2B2063-66E0-FB4D-9EDB-174B2E9F2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4142A5-88CF-EA47-9C85-DF7FD9766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EEA3-29F0-F943-83B5-BBEAD07DD61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0246F-18BF-EF4C-8270-594477DF6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849DC3-5655-E04C-B8F8-7A4ACA07E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022B-3ABF-2646-B57B-C73B2D2E2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xmlns="" id="{08958A29-3AC4-8E4D-BD29-D66B1520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4C00EB20-3067-3A4D-AFF7-A261FF8C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C2C741-6AA9-DF47-9BF3-A0294B2C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xmlns="" id="{A72F2BDD-3C1B-6C4B-8F8D-422A42FE3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5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everage, fruit drink&#10;&#10;Description automatically generated">
            <a:extLst>
              <a:ext uri="{FF2B5EF4-FFF2-40B4-BE49-F238E27FC236}">
                <a16:creationId xmlns:a16="http://schemas.microsoft.com/office/drawing/2014/main" xmlns="" id="{0EF10956-899F-404A-8E76-B977E2360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3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3B31BA88-4F0E-6945-93A0-781D6214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7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8F46C13-FEC2-8242-BCAE-68750E7B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4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FDAC37A4-E707-5B44-B75F-311BD092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C58A929-29BB-6A4F-9300-5D8977BEA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5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B17E072-12AA-BF42-B12A-27CF1F39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A8D2F0E-6733-7846-AD73-64C11A4F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19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BBB97128-A673-F947-B894-5C760EDBE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55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A1C6DC7A-222D-BA41-8726-DEC3653C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3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hand on her head&#10;&#10;Description automatically generated with medium confidence">
            <a:extLst>
              <a:ext uri="{FF2B5EF4-FFF2-40B4-BE49-F238E27FC236}">
                <a16:creationId xmlns:a16="http://schemas.microsoft.com/office/drawing/2014/main" xmlns="" id="{7759BC9F-25D3-6B47-84D7-DDE920D4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fferent, same&#10;&#10;Description automatically generated">
            <a:extLst>
              <a:ext uri="{FF2B5EF4-FFF2-40B4-BE49-F238E27FC236}">
                <a16:creationId xmlns:a16="http://schemas.microsoft.com/office/drawing/2014/main" xmlns="" id="{C50F40CB-AEF1-5842-A476-C3389C74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ach&#10;&#10;Description automatically generated with medium confidence">
            <a:extLst>
              <a:ext uri="{FF2B5EF4-FFF2-40B4-BE49-F238E27FC236}">
                <a16:creationId xmlns:a16="http://schemas.microsoft.com/office/drawing/2014/main" xmlns="" id="{35013335-5AF3-984C-86C0-C2FD02B8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2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8F43F682-41BA-4849-A798-8B75544E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6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5404B582-258A-AE4B-A9A0-8F41D7E81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386F7B1E-B6FA-3B4C-A7AB-69095C0B1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5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0FD2E88-17FA-7A44-B94F-537107A3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6BFFCF2B-6500-5A47-BD12-B25A1BCC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2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ach&#10;&#10;Description automatically generated with medium confidence">
            <a:extLst>
              <a:ext uri="{FF2B5EF4-FFF2-40B4-BE49-F238E27FC236}">
                <a16:creationId xmlns:a16="http://schemas.microsoft.com/office/drawing/2014/main" xmlns="" id="{691EEF0E-F23E-624A-87BB-E1FF7DB2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67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ed&#10;&#10;Description automatically generated">
            <a:extLst>
              <a:ext uri="{FF2B5EF4-FFF2-40B4-BE49-F238E27FC236}">
                <a16:creationId xmlns:a16="http://schemas.microsoft.com/office/drawing/2014/main" xmlns="" id="{7D2DF2D0-02B8-E343-B958-FD3E6A87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195EEDE0-D1DF-8B4C-8072-D9761AC1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28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8F05844-9EA4-474A-A262-2D53888E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17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2F604FC5-8351-8E4C-A1E7-6CB715D7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7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00A150FC-4731-CF4F-BB4A-0104A5E0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xmlns="" id="{EA863539-3525-4E41-B1ED-65BEE2B1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21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xmlns="" id="{0CA3F4BB-AD8D-AE48-A54D-25EEC015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xmlns="" id="{84F025E1-673B-6242-A72B-BE5B9586C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17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xmlns="" id="{648420E5-FF37-9A44-B5CB-7879FE90D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45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xmlns="" id="{22C4B5E0-96FA-0F40-B9F8-9F01E5EB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4EEFE64A-FB76-B441-B870-3947136C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6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D1041185-A7F7-384D-90DD-B48DB689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7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xmlns="" id="{F21CFDC6-8111-4142-B938-E02E289A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1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xmlns="" id="{9ED0EBC9-7EA2-AA46-A980-88C82E18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73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BD5FBF8-CED3-0F43-B366-BA6B8552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6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AFBCDCAC-460B-6E48-8557-21643623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6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DD009BC7-925B-8E45-ACA9-3DA7D934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6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xmlns="" id="{F5B6CAE5-6FEB-4D45-93EC-11814441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F6B14838-E3CA-C244-8B1C-07ACE3B2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dock by a lake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CCCB4E67-5F77-034E-81DB-ED5C25A5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23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screenshot, dining table&#10;&#10;Description automatically generated">
            <a:extLst>
              <a:ext uri="{FF2B5EF4-FFF2-40B4-BE49-F238E27FC236}">
                <a16:creationId xmlns:a16="http://schemas.microsoft.com/office/drawing/2014/main" xmlns="" id="{B5581971-584B-1D45-B483-FF2AFC77B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2699856-D17A-8746-AE1A-CE890708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9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up, coffee, beverage&#10;&#10;Description automatically generated">
            <a:extLst>
              <a:ext uri="{FF2B5EF4-FFF2-40B4-BE49-F238E27FC236}">
                <a16:creationId xmlns:a16="http://schemas.microsoft.com/office/drawing/2014/main" xmlns="" id="{39D41B44-A876-E04D-A1A0-618BDB92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4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Custom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Koogler</dc:creator>
  <cp:lastModifiedBy>Phil Zulli</cp:lastModifiedBy>
  <cp:revision>9</cp:revision>
  <dcterms:created xsi:type="dcterms:W3CDTF">2022-02-01T00:20:52Z</dcterms:created>
  <dcterms:modified xsi:type="dcterms:W3CDTF">2022-04-22T20:08:19Z</dcterms:modified>
</cp:coreProperties>
</file>